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3" r:id="rId7"/>
    <p:sldId id="264" r:id="rId8"/>
    <p:sldId id="266" r:id="rId9"/>
    <p:sldId id="265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76" r:id="rId18"/>
    <p:sldId id="275" r:id="rId19"/>
    <p:sldId id="274" r:id="rId20"/>
    <p:sldId id="278" r:id="rId21"/>
    <p:sldId id="277" r:id="rId22"/>
    <p:sldId id="262" r:id="rId2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38" autoAdjust="0"/>
    <p:restoredTop sz="94660"/>
  </p:normalViewPr>
  <p:slideViewPr>
    <p:cSldViewPr snapToGrid="0">
      <p:cViewPr varScale="1">
        <p:scale>
          <a:sx n="87" d="100"/>
          <a:sy n="87" d="100"/>
        </p:scale>
        <p:origin x="1392" y="6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2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2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77C04-7678-445A-8EF8-DD32F0951F34}" type="datetimeFigureOut">
              <a:rPr lang="it-IT" smtClean="0"/>
              <a:t>11/09/2020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AD80-819E-4D17-BF81-96632554991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78597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77C04-7678-445A-8EF8-DD32F0951F34}" type="datetimeFigureOut">
              <a:rPr lang="it-IT" smtClean="0"/>
              <a:t>11/09/2020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AD80-819E-4D17-BF81-96632554991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673066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77C04-7678-445A-8EF8-DD32F0951F34}" type="datetimeFigureOut">
              <a:rPr lang="it-IT" smtClean="0"/>
              <a:t>11/09/2020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AD80-819E-4D17-BF81-96632554991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52600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77C04-7678-445A-8EF8-DD32F0951F34}" type="datetimeFigureOut">
              <a:rPr lang="it-IT" smtClean="0"/>
              <a:t>11/09/2020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AD80-819E-4D17-BF81-96632554991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6194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77C04-7678-445A-8EF8-DD32F0951F34}" type="datetimeFigureOut">
              <a:rPr lang="it-IT" smtClean="0"/>
              <a:t>11/09/2020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AD80-819E-4D17-BF81-96632554991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119421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77C04-7678-445A-8EF8-DD32F0951F34}" type="datetimeFigureOut">
              <a:rPr lang="it-IT" smtClean="0"/>
              <a:t>11/09/2020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AD80-819E-4D17-BF81-96632554991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3484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77C04-7678-445A-8EF8-DD32F0951F34}" type="datetimeFigureOut">
              <a:rPr lang="it-IT" smtClean="0"/>
              <a:t>11/09/2020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AD80-819E-4D17-BF81-96632554991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811491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77C04-7678-445A-8EF8-DD32F0951F34}" type="datetimeFigureOut">
              <a:rPr lang="it-IT" smtClean="0"/>
              <a:t>11/09/2020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AD80-819E-4D17-BF81-96632554991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2389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77C04-7678-445A-8EF8-DD32F0951F34}" type="datetimeFigureOut">
              <a:rPr lang="it-IT" smtClean="0"/>
              <a:t>11/09/2020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AD80-819E-4D17-BF81-96632554991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750103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77C04-7678-445A-8EF8-DD32F0951F34}" type="datetimeFigureOut">
              <a:rPr lang="it-IT" smtClean="0"/>
              <a:t>11/09/2020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AD80-819E-4D17-BF81-96632554991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112156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E77C04-7678-445A-8EF8-DD32F0951F34}" type="datetimeFigureOut">
              <a:rPr lang="it-IT" smtClean="0"/>
              <a:t>11/09/2020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55AD80-819E-4D17-BF81-96632554991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99085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E77C04-7678-445A-8EF8-DD32F0951F34}" type="datetimeFigureOut">
              <a:rPr lang="it-IT" smtClean="0"/>
              <a:t>11/09/2020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55AD80-819E-4D17-BF81-966325549917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879147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7" Type="http://schemas.openxmlformats.org/officeDocument/2006/relationships/image" Target="../media/image2.png"/><Relationship Id="rId2" Type="http://schemas.microsoft.com/office/2007/relationships/media" Target="../media/media10.m4a"/><Relationship Id="rId1" Type="http://schemas.openxmlformats.org/officeDocument/2006/relationships/vmlDrawing" Target="../drawings/vmlDrawing10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10.bin"/><Relationship Id="rId4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7" Type="http://schemas.openxmlformats.org/officeDocument/2006/relationships/image" Target="../media/image2.png"/><Relationship Id="rId2" Type="http://schemas.microsoft.com/office/2007/relationships/media" Target="../media/media11.m4a"/><Relationship Id="rId1" Type="http://schemas.openxmlformats.org/officeDocument/2006/relationships/vmlDrawing" Target="../drawings/vmlDrawing11.vml"/><Relationship Id="rId6" Type="http://schemas.openxmlformats.org/officeDocument/2006/relationships/image" Target="../media/image12.emf"/><Relationship Id="rId5" Type="http://schemas.openxmlformats.org/officeDocument/2006/relationships/oleObject" Target="../embeddings/oleObject11.bin"/><Relationship Id="rId4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m4a"/><Relationship Id="rId7" Type="http://schemas.openxmlformats.org/officeDocument/2006/relationships/image" Target="../media/image2.png"/><Relationship Id="rId2" Type="http://schemas.microsoft.com/office/2007/relationships/media" Target="../media/media12.m4a"/><Relationship Id="rId1" Type="http://schemas.openxmlformats.org/officeDocument/2006/relationships/vmlDrawing" Target="../drawings/vmlDrawing12.vml"/><Relationship Id="rId6" Type="http://schemas.openxmlformats.org/officeDocument/2006/relationships/image" Target="../media/image13.emf"/><Relationship Id="rId5" Type="http://schemas.openxmlformats.org/officeDocument/2006/relationships/oleObject" Target="../embeddings/oleObject12.bin"/><Relationship Id="rId4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.m4a"/><Relationship Id="rId7" Type="http://schemas.openxmlformats.org/officeDocument/2006/relationships/image" Target="../media/image2.png"/><Relationship Id="rId2" Type="http://schemas.microsoft.com/office/2007/relationships/media" Target="../media/media13.m4a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4.emf"/><Relationship Id="rId5" Type="http://schemas.openxmlformats.org/officeDocument/2006/relationships/oleObject" Target="../embeddings/oleObject13.bin"/><Relationship Id="rId4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7" Type="http://schemas.openxmlformats.org/officeDocument/2006/relationships/image" Target="../media/image2.png"/><Relationship Id="rId2" Type="http://schemas.microsoft.com/office/2007/relationships/media" Target="../media/media14.m4a"/><Relationship Id="rId1" Type="http://schemas.openxmlformats.org/officeDocument/2006/relationships/vmlDrawing" Target="../drawings/vmlDrawing14.vml"/><Relationship Id="rId6" Type="http://schemas.openxmlformats.org/officeDocument/2006/relationships/image" Target="../media/image15.emf"/><Relationship Id="rId5" Type="http://schemas.openxmlformats.org/officeDocument/2006/relationships/oleObject" Target="../embeddings/oleObject14.bin"/><Relationship Id="rId4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7" Type="http://schemas.openxmlformats.org/officeDocument/2006/relationships/image" Target="../media/image2.png"/><Relationship Id="rId2" Type="http://schemas.microsoft.com/office/2007/relationships/media" Target="../media/media15.m4a"/><Relationship Id="rId1" Type="http://schemas.openxmlformats.org/officeDocument/2006/relationships/vmlDrawing" Target="../drawings/vmlDrawing15.vml"/><Relationship Id="rId6" Type="http://schemas.openxmlformats.org/officeDocument/2006/relationships/image" Target="../media/image16.emf"/><Relationship Id="rId5" Type="http://schemas.openxmlformats.org/officeDocument/2006/relationships/oleObject" Target="../embeddings/oleObject15.bin"/><Relationship Id="rId4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7" Type="http://schemas.openxmlformats.org/officeDocument/2006/relationships/image" Target="../media/image2.png"/><Relationship Id="rId2" Type="http://schemas.microsoft.com/office/2007/relationships/media" Target="../media/media16.m4a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7.emf"/><Relationship Id="rId5" Type="http://schemas.openxmlformats.org/officeDocument/2006/relationships/oleObject" Target="../embeddings/oleObject16.bin"/><Relationship Id="rId4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7" Type="http://schemas.openxmlformats.org/officeDocument/2006/relationships/image" Target="../media/image2.png"/><Relationship Id="rId2" Type="http://schemas.microsoft.com/office/2007/relationships/media" Target="../media/media17.m4a"/><Relationship Id="rId1" Type="http://schemas.openxmlformats.org/officeDocument/2006/relationships/vmlDrawing" Target="../drawings/vmlDrawing17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17.bin"/><Relationship Id="rId4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7" Type="http://schemas.openxmlformats.org/officeDocument/2006/relationships/image" Target="../media/image2.png"/><Relationship Id="rId2" Type="http://schemas.microsoft.com/office/2007/relationships/media" Target="../media/media18.m4a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9.emf"/><Relationship Id="rId5" Type="http://schemas.openxmlformats.org/officeDocument/2006/relationships/oleObject" Target="../embeddings/oleObject18.bin"/><Relationship Id="rId4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7" Type="http://schemas.openxmlformats.org/officeDocument/2006/relationships/image" Target="../media/image2.png"/><Relationship Id="rId2" Type="http://schemas.microsoft.com/office/2007/relationships/media" Target="../media/media19.m4a"/><Relationship Id="rId1" Type="http://schemas.openxmlformats.org/officeDocument/2006/relationships/vmlDrawing" Target="../drawings/vmlDrawing19.vml"/><Relationship Id="rId6" Type="http://schemas.openxmlformats.org/officeDocument/2006/relationships/image" Target="../media/image20.emf"/><Relationship Id="rId5" Type="http://schemas.openxmlformats.org/officeDocument/2006/relationships/oleObject" Target="../embeddings/oleObject19.bin"/><Relationship Id="rId4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7" Type="http://schemas.openxmlformats.org/officeDocument/2006/relationships/image" Target="../media/image2.png"/><Relationship Id="rId2" Type="http://schemas.microsoft.com/office/2007/relationships/media" Target="../media/media2.m4a"/><Relationship Id="rId1" Type="http://schemas.openxmlformats.org/officeDocument/2006/relationships/vmlDrawing" Target="../drawings/vmlDrawing2.vml"/><Relationship Id="rId6" Type="http://schemas.openxmlformats.org/officeDocument/2006/relationships/image" Target="../media/image3.emf"/><Relationship Id="rId5" Type="http://schemas.openxmlformats.org/officeDocument/2006/relationships/oleObject" Target="../embeddings/oleObject2.bin"/><Relationship Id="rId4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7" Type="http://schemas.openxmlformats.org/officeDocument/2006/relationships/image" Target="../media/image2.png"/><Relationship Id="rId2" Type="http://schemas.microsoft.com/office/2007/relationships/media" Target="../media/media20.m4a"/><Relationship Id="rId1" Type="http://schemas.openxmlformats.org/officeDocument/2006/relationships/vmlDrawing" Target="../drawings/vmlDrawing20.vml"/><Relationship Id="rId6" Type="http://schemas.openxmlformats.org/officeDocument/2006/relationships/image" Target="../media/image21.emf"/><Relationship Id="rId5" Type="http://schemas.openxmlformats.org/officeDocument/2006/relationships/oleObject" Target="../embeddings/oleObject20.bin"/><Relationship Id="rId4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7" Type="http://schemas.openxmlformats.org/officeDocument/2006/relationships/image" Target="../media/image2.png"/><Relationship Id="rId2" Type="http://schemas.microsoft.com/office/2007/relationships/media" Target="../media/media21.m4a"/><Relationship Id="rId1" Type="http://schemas.openxmlformats.org/officeDocument/2006/relationships/vmlDrawing" Target="../drawings/vmlDrawing21.vml"/><Relationship Id="rId6" Type="http://schemas.openxmlformats.org/officeDocument/2006/relationships/image" Target="../media/image22.emf"/><Relationship Id="rId5" Type="http://schemas.openxmlformats.org/officeDocument/2006/relationships/oleObject" Target="../embeddings/oleObject21.bin"/><Relationship Id="rId4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2.m4a"/><Relationship Id="rId7" Type="http://schemas.openxmlformats.org/officeDocument/2006/relationships/image" Target="../media/image2.png"/><Relationship Id="rId2" Type="http://schemas.microsoft.com/office/2007/relationships/media" Target="../media/media22.m4a"/><Relationship Id="rId1" Type="http://schemas.openxmlformats.org/officeDocument/2006/relationships/vmlDrawing" Target="../drawings/vmlDrawing22.vml"/><Relationship Id="rId6" Type="http://schemas.openxmlformats.org/officeDocument/2006/relationships/image" Target="../media/image23.emf"/><Relationship Id="rId5" Type="http://schemas.openxmlformats.org/officeDocument/2006/relationships/oleObject" Target="../embeddings/oleObject22.bin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7" Type="http://schemas.openxmlformats.org/officeDocument/2006/relationships/image" Target="../media/image2.png"/><Relationship Id="rId2" Type="http://schemas.microsoft.com/office/2007/relationships/media" Target="../media/media3.m4a"/><Relationship Id="rId1" Type="http://schemas.openxmlformats.org/officeDocument/2006/relationships/vmlDrawing" Target="../drawings/vmlDrawing3.vml"/><Relationship Id="rId6" Type="http://schemas.openxmlformats.org/officeDocument/2006/relationships/image" Target="../media/image4.emf"/><Relationship Id="rId5" Type="http://schemas.openxmlformats.org/officeDocument/2006/relationships/oleObject" Target="../embeddings/oleObject3.bin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7" Type="http://schemas.openxmlformats.org/officeDocument/2006/relationships/image" Target="../media/image2.png"/><Relationship Id="rId2" Type="http://schemas.microsoft.com/office/2007/relationships/media" Target="../media/media4.m4a"/><Relationship Id="rId1" Type="http://schemas.openxmlformats.org/officeDocument/2006/relationships/vmlDrawing" Target="../drawings/vmlDrawing4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4.bin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7" Type="http://schemas.openxmlformats.org/officeDocument/2006/relationships/image" Target="../media/image2.png"/><Relationship Id="rId2" Type="http://schemas.microsoft.com/office/2007/relationships/media" Target="../media/media5.m4a"/><Relationship Id="rId1" Type="http://schemas.openxmlformats.org/officeDocument/2006/relationships/vmlDrawing" Target="../drawings/vmlDrawing5.vml"/><Relationship Id="rId6" Type="http://schemas.openxmlformats.org/officeDocument/2006/relationships/image" Target="../media/image6.emf"/><Relationship Id="rId5" Type="http://schemas.openxmlformats.org/officeDocument/2006/relationships/oleObject" Target="../embeddings/oleObject5.bin"/><Relationship Id="rId4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7" Type="http://schemas.openxmlformats.org/officeDocument/2006/relationships/image" Target="../media/image2.png"/><Relationship Id="rId2" Type="http://schemas.microsoft.com/office/2007/relationships/media" Target="../media/media6.m4a"/><Relationship Id="rId1" Type="http://schemas.openxmlformats.org/officeDocument/2006/relationships/vmlDrawing" Target="../drawings/vmlDrawing6.vml"/><Relationship Id="rId6" Type="http://schemas.openxmlformats.org/officeDocument/2006/relationships/image" Target="../media/image7.emf"/><Relationship Id="rId5" Type="http://schemas.openxmlformats.org/officeDocument/2006/relationships/oleObject" Target="../embeddings/oleObject6.bin"/><Relationship Id="rId4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7" Type="http://schemas.openxmlformats.org/officeDocument/2006/relationships/image" Target="../media/image2.png"/><Relationship Id="rId2" Type="http://schemas.microsoft.com/office/2007/relationships/media" Target="../media/media7.m4a"/><Relationship Id="rId1" Type="http://schemas.openxmlformats.org/officeDocument/2006/relationships/vmlDrawing" Target="../drawings/vmlDrawing7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7.bin"/><Relationship Id="rId4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7" Type="http://schemas.openxmlformats.org/officeDocument/2006/relationships/image" Target="../media/image2.png"/><Relationship Id="rId2" Type="http://schemas.microsoft.com/office/2007/relationships/media" Target="../media/media8.m4a"/><Relationship Id="rId1" Type="http://schemas.openxmlformats.org/officeDocument/2006/relationships/vmlDrawing" Target="../drawings/vmlDrawing8.vml"/><Relationship Id="rId6" Type="http://schemas.openxmlformats.org/officeDocument/2006/relationships/image" Target="../media/image9.emf"/><Relationship Id="rId5" Type="http://schemas.openxmlformats.org/officeDocument/2006/relationships/oleObject" Target="../embeddings/oleObject8.bin"/><Relationship Id="rId4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7" Type="http://schemas.openxmlformats.org/officeDocument/2006/relationships/image" Target="../media/image2.png"/><Relationship Id="rId2" Type="http://schemas.microsoft.com/office/2007/relationships/media" Target="../media/media9.m4a"/><Relationship Id="rId1" Type="http://schemas.openxmlformats.org/officeDocument/2006/relationships/vmlDrawing" Target="../drawings/vmlDrawing9.vml"/><Relationship Id="rId6" Type="http://schemas.openxmlformats.org/officeDocument/2006/relationships/image" Target="../media/image10.emf"/><Relationship Id="rId5" Type="http://schemas.openxmlformats.org/officeDocument/2006/relationships/oleObject" Target="../embeddings/oleObject9.bin"/><Relationship Id="rId4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31CC6D11-A7A7-4E00-A9BD-D71A9A86525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65314433"/>
              </p:ext>
            </p:extLst>
          </p:nvPr>
        </p:nvGraphicFramePr>
        <p:xfrm>
          <a:off x="-17584" y="0"/>
          <a:ext cx="9180000" cy="6876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79" name="CorelDRAW" r:id="rId5" imgW="10835002" imgH="8113368" progId="CorelDraw.Graphic.21">
                  <p:embed/>
                </p:oleObj>
              </mc:Choice>
              <mc:Fallback>
                <p:oleObj name="CorelDRAW" r:id="rId5" imgW="10835002" imgH="8113368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7584" y="0"/>
                        <a:ext cx="9180000" cy="68769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88F69CE-91F2-4533-BF9B-33ADA43E541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7398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11"/>
    </mc:Choice>
    <mc:Fallback xmlns="">
      <p:transition spd="slow" advTm="220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1C7116CF-5E24-4B15-B107-0FA1E450F6A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07674732"/>
              </p:ext>
            </p:extLst>
          </p:nvPr>
        </p:nvGraphicFramePr>
        <p:xfrm>
          <a:off x="-17584" y="0"/>
          <a:ext cx="9180000" cy="6876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95" name="CorelDRAW" r:id="rId5" imgW="10835002" imgH="8113368" progId="CorelDraw.Graphic.21">
                  <p:embed/>
                </p:oleObj>
              </mc:Choice>
              <mc:Fallback>
                <p:oleObj name="CorelDRAW" r:id="rId5" imgW="10835002" imgH="8113368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7584" y="0"/>
                        <a:ext cx="9180000" cy="68769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999039B-65BC-4B4B-8492-7B637C87F88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395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4392"/>
    </mc:Choice>
    <mc:Fallback xmlns="">
      <p:transition spd="slow" advTm="343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0E77E2C-F176-4420-BD2D-6440BF8545A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425464"/>
              </p:ext>
            </p:extLst>
          </p:nvPr>
        </p:nvGraphicFramePr>
        <p:xfrm>
          <a:off x="-17584" y="-10144"/>
          <a:ext cx="9180000" cy="6876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20" name="CorelDRAW" r:id="rId5" imgW="10835002" imgH="8113368" progId="CorelDraw.Graphic.21">
                  <p:embed/>
                </p:oleObj>
              </mc:Choice>
              <mc:Fallback>
                <p:oleObj name="CorelDRAW" r:id="rId5" imgW="10835002" imgH="8113368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7584" y="-10144"/>
                        <a:ext cx="9180000" cy="68769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34E9E77-242D-4367-ABB9-26BC149DDC1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17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16"/>
    </mc:Choice>
    <mc:Fallback xmlns="">
      <p:transition spd="slow" advTm="439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CD4CA58F-E1D5-46F2-AB0B-6FC51BFEB16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47316940"/>
              </p:ext>
            </p:extLst>
          </p:nvPr>
        </p:nvGraphicFramePr>
        <p:xfrm>
          <a:off x="-17584" y="0"/>
          <a:ext cx="9180000" cy="6876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43" name="CorelDRAW" r:id="rId5" imgW="10835002" imgH="8113368" progId="CorelDraw.Graphic.21">
                  <p:embed/>
                </p:oleObj>
              </mc:Choice>
              <mc:Fallback>
                <p:oleObj name="CorelDRAW" r:id="rId5" imgW="10835002" imgH="8113368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7584" y="0"/>
                        <a:ext cx="9180000" cy="68769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5F587D8A-8FA4-46A1-B3C5-E0AA5C02D02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09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200"/>
    </mc:Choice>
    <mc:Fallback xmlns="">
      <p:transition spd="slow" advTm="472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DB54322B-F3B7-4A2B-8207-01708756129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06566483"/>
              </p:ext>
            </p:extLst>
          </p:nvPr>
        </p:nvGraphicFramePr>
        <p:xfrm>
          <a:off x="-17584" y="0"/>
          <a:ext cx="9180000" cy="6876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67" name="CorelDRAW" r:id="rId5" imgW="10835002" imgH="8113368" progId="CorelDraw.Graphic.21">
                  <p:embed/>
                </p:oleObj>
              </mc:Choice>
              <mc:Fallback>
                <p:oleObj name="CorelDRAW" r:id="rId5" imgW="10835002" imgH="8113368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7584" y="0"/>
                        <a:ext cx="9180000" cy="68769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FE72C85-2FC7-4DAB-B004-DE35B09E662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279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07"/>
    </mc:Choice>
    <mc:Fallback xmlns="">
      <p:transition spd="slow" advTm="1930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A0FF631B-B4BD-4C64-BB55-5F66E7B59B7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87756246"/>
              </p:ext>
            </p:extLst>
          </p:nvPr>
        </p:nvGraphicFramePr>
        <p:xfrm>
          <a:off x="-17584" y="0"/>
          <a:ext cx="9180000" cy="6876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391" name="CorelDRAW" r:id="rId5" imgW="10835002" imgH="8113368" progId="CorelDraw.Graphic.21">
                  <p:embed/>
                </p:oleObj>
              </mc:Choice>
              <mc:Fallback>
                <p:oleObj name="CorelDRAW" r:id="rId5" imgW="10835002" imgH="8113368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7584" y="0"/>
                        <a:ext cx="9180000" cy="68769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AC282730-BFDE-4C49-B674-14B7A3E6D7E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7095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5519"/>
    </mc:Choice>
    <mc:Fallback xmlns="">
      <p:transition spd="slow" advTm="555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5C23869B-0BE1-40BD-A2B5-466C520CA6D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4511272"/>
              </p:ext>
            </p:extLst>
          </p:nvPr>
        </p:nvGraphicFramePr>
        <p:xfrm>
          <a:off x="-17584" y="0"/>
          <a:ext cx="9180000" cy="6876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15" name="CorelDRAW" r:id="rId5" imgW="10835002" imgH="8113368" progId="CorelDraw.Graphic.21">
                  <p:embed/>
                </p:oleObj>
              </mc:Choice>
              <mc:Fallback>
                <p:oleObj name="CorelDRAW" r:id="rId5" imgW="10835002" imgH="8113368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7584" y="0"/>
                        <a:ext cx="9180000" cy="68769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D39DD84F-96A6-4335-A16F-29EAD0B300F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933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843"/>
    </mc:Choice>
    <mc:Fallback xmlns="">
      <p:transition spd="slow" advTm="5684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23F61CA6-3AB7-4A69-8EFE-FE3A638F281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14728434"/>
              </p:ext>
            </p:extLst>
          </p:nvPr>
        </p:nvGraphicFramePr>
        <p:xfrm>
          <a:off x="-17584" y="0"/>
          <a:ext cx="9180000" cy="6876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9" name="CorelDRAW" r:id="rId5" imgW="10835002" imgH="8113368" progId="CorelDraw.Graphic.21">
                  <p:embed/>
                </p:oleObj>
              </mc:Choice>
              <mc:Fallback>
                <p:oleObj name="CorelDRAW" r:id="rId5" imgW="10835002" imgH="8113368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7584" y="0"/>
                        <a:ext cx="9180000" cy="68769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385FB364-B8BC-4569-9AC4-FD0EA322D2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66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28"/>
    </mc:Choice>
    <mc:Fallback xmlns="">
      <p:transition spd="slow" advTm="3892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D333989-E069-4072-8EAC-CA2D605D7F5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55058074"/>
              </p:ext>
            </p:extLst>
          </p:nvPr>
        </p:nvGraphicFramePr>
        <p:xfrm>
          <a:off x="-17584" y="0"/>
          <a:ext cx="9180000" cy="6876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11" name="CorelDRAW" r:id="rId5" imgW="10835002" imgH="8113368" progId="CorelDraw.Graphic.21">
                  <p:embed/>
                </p:oleObj>
              </mc:Choice>
              <mc:Fallback>
                <p:oleObj name="CorelDRAW" r:id="rId5" imgW="10835002" imgH="8113368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7584" y="0"/>
                        <a:ext cx="9180000" cy="68769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E022443B-CC27-4C85-81A7-E915E6AB30E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245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7786"/>
    </mc:Choice>
    <mc:Fallback xmlns="">
      <p:transition spd="slow" advTm="377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79F162C7-D23A-4D40-8BF8-C6A247C9F15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8594065"/>
              </p:ext>
            </p:extLst>
          </p:nvPr>
        </p:nvGraphicFramePr>
        <p:xfrm>
          <a:off x="-17584" y="0"/>
          <a:ext cx="9180000" cy="6876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88" name="CorelDRAW" r:id="rId5" imgW="10835002" imgH="8113368" progId="CorelDraw.Graphic.21">
                  <p:embed/>
                </p:oleObj>
              </mc:Choice>
              <mc:Fallback>
                <p:oleObj name="CorelDRAW" r:id="rId5" imgW="10835002" imgH="8113368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7584" y="0"/>
                        <a:ext cx="9180000" cy="68769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14E286A1-96AD-4DE6-B857-52EAF730FA8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86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095"/>
    </mc:Choice>
    <mc:Fallback xmlns="">
      <p:transition spd="slow" advTm="200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45523434-439E-4229-BEA0-D879537EF72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30852021"/>
              </p:ext>
            </p:extLst>
          </p:nvPr>
        </p:nvGraphicFramePr>
        <p:xfrm>
          <a:off x="-17584" y="0"/>
          <a:ext cx="9180000" cy="6876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65" name="CorelDRAW" r:id="rId5" imgW="10835002" imgH="8113368" progId="CorelDraw.Graphic.21">
                  <p:embed/>
                </p:oleObj>
              </mc:Choice>
              <mc:Fallback>
                <p:oleObj name="CorelDRAW" r:id="rId5" imgW="10835002" imgH="8113368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7584" y="0"/>
                        <a:ext cx="9180000" cy="68769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32AD4E34-1050-49F3-ACDD-5E535782B39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4255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988"/>
    </mc:Choice>
    <mc:Fallback xmlns="">
      <p:transition spd="slow" advTm="389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7031644B-B487-4BFD-BCF4-4A288251C035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07367294"/>
              </p:ext>
            </p:extLst>
          </p:nvPr>
        </p:nvGraphicFramePr>
        <p:xfrm>
          <a:off x="-17584" y="0"/>
          <a:ext cx="9180000" cy="6876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CorelDRAW" r:id="rId5" imgW="10835002" imgH="8113368" progId="CorelDraw.Graphic.21">
                  <p:embed/>
                </p:oleObj>
              </mc:Choice>
              <mc:Fallback>
                <p:oleObj name="CorelDRAW" r:id="rId5" imgW="10835002" imgH="8113368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7584" y="0"/>
                        <a:ext cx="9180000" cy="68769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3E7EFCB-5EF1-4389-9CDE-B74269E423D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951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331"/>
    </mc:Choice>
    <mc:Fallback xmlns="">
      <p:transition spd="slow" advTm="1933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8EBACCD7-F449-4959-9E22-EA8CEADF1FB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94230992"/>
              </p:ext>
            </p:extLst>
          </p:nvPr>
        </p:nvGraphicFramePr>
        <p:xfrm>
          <a:off x="-17584" y="0"/>
          <a:ext cx="9180000" cy="6876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60" name="CorelDRAW" r:id="rId5" imgW="10835002" imgH="8113368" progId="CorelDraw.Graphic.21">
                  <p:embed/>
                </p:oleObj>
              </mc:Choice>
              <mc:Fallback>
                <p:oleObj name="CorelDRAW" r:id="rId5" imgW="10835002" imgH="8113368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7584" y="0"/>
                        <a:ext cx="9180000" cy="68769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1571115-0714-4FEE-9B31-C35253FEC88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10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860"/>
    </mc:Choice>
    <mc:Fallback xmlns="">
      <p:transition spd="slow" advTm="32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6932B748-3589-487E-A1A5-A002CC80024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56698957"/>
              </p:ext>
            </p:extLst>
          </p:nvPr>
        </p:nvGraphicFramePr>
        <p:xfrm>
          <a:off x="-17584" y="0"/>
          <a:ext cx="9180000" cy="6876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5" name="CorelDRAW" r:id="rId5" imgW="10835002" imgH="8113368" progId="CorelDraw.Graphic.21">
                  <p:embed/>
                </p:oleObj>
              </mc:Choice>
              <mc:Fallback>
                <p:oleObj name="CorelDRAW" r:id="rId5" imgW="10835002" imgH="8113368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7584" y="0"/>
                        <a:ext cx="9180000" cy="68769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F69B5354-B61A-4EBF-A6F8-983F007D7C4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69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93"/>
    </mc:Choice>
    <mc:Fallback xmlns="">
      <p:transition spd="slow" advTm="2489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380A08C7-4D71-41FC-933F-89768B643EF2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32638978"/>
              </p:ext>
            </p:extLst>
          </p:nvPr>
        </p:nvGraphicFramePr>
        <p:xfrm>
          <a:off x="-17584" y="0"/>
          <a:ext cx="9180000" cy="6876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83" name="CorelDRAW" r:id="rId5" imgW="10835002" imgH="8113368" progId="CorelDraw.Graphic.21">
                  <p:embed/>
                </p:oleObj>
              </mc:Choice>
              <mc:Fallback>
                <p:oleObj name="CorelDRAW" r:id="rId5" imgW="10835002" imgH="8113368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7584" y="0"/>
                        <a:ext cx="9180000" cy="68769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BD02A893-4BE2-49E3-8906-72CF3C3B940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988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140"/>
    </mc:Choice>
    <mc:Fallback xmlns="">
      <p:transition spd="slow" advTm="611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5DE8C026-C2F3-4335-B237-96926E55E0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79282786"/>
              </p:ext>
            </p:extLst>
          </p:nvPr>
        </p:nvGraphicFramePr>
        <p:xfrm>
          <a:off x="-17584" y="0"/>
          <a:ext cx="9180000" cy="6876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6" name="CorelDRAW" r:id="rId5" imgW="10835002" imgH="8113368" progId="CorelDraw.Graphic.21">
                  <p:embed/>
                </p:oleObj>
              </mc:Choice>
              <mc:Fallback>
                <p:oleObj name="CorelDRAW" r:id="rId5" imgW="10835002" imgH="8113368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7584" y="0"/>
                        <a:ext cx="9180000" cy="68769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88F18F11-6F22-457D-945F-A098AA207F1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3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19"/>
    </mc:Choice>
    <mc:Fallback xmlns="">
      <p:transition spd="slow" advTm="4891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Object 10">
            <a:extLst>
              <a:ext uri="{FF2B5EF4-FFF2-40B4-BE49-F238E27FC236}">
                <a16:creationId xmlns:a16="http://schemas.microsoft.com/office/drawing/2014/main" id="{7A7B9CF8-4E3A-4480-B877-D05DA84DF57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85566445"/>
              </p:ext>
            </p:extLst>
          </p:nvPr>
        </p:nvGraphicFramePr>
        <p:xfrm>
          <a:off x="-17584" y="0"/>
          <a:ext cx="9180000" cy="6876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52" name="CorelDRAW" r:id="rId5" imgW="10835002" imgH="8113368" progId="CorelDraw.Graphic.21">
                  <p:embed/>
                </p:oleObj>
              </mc:Choice>
              <mc:Fallback>
                <p:oleObj name="CorelDRAW" r:id="rId5" imgW="10835002" imgH="8113368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7584" y="0"/>
                        <a:ext cx="9180000" cy="68769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FF28493-9CE5-4E2F-9EB5-CD58B6ED770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014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160"/>
    </mc:Choice>
    <mc:Fallback xmlns="">
      <p:transition spd="slow" advTm="461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>
            <a:extLst>
              <a:ext uri="{FF2B5EF4-FFF2-40B4-BE49-F238E27FC236}">
                <a16:creationId xmlns:a16="http://schemas.microsoft.com/office/drawing/2014/main" id="{D40AAC12-AC6A-45F4-A8BC-2153CFCD2FB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1955922"/>
              </p:ext>
            </p:extLst>
          </p:nvPr>
        </p:nvGraphicFramePr>
        <p:xfrm>
          <a:off x="-18416" y="0"/>
          <a:ext cx="9180000" cy="6876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7" name="CorelDRAW" r:id="rId5" imgW="10835002" imgH="8113368" progId="CorelDraw.Graphic.21">
                  <p:embed/>
                </p:oleObj>
              </mc:Choice>
              <mc:Fallback>
                <p:oleObj name="CorelDRAW" r:id="rId5" imgW="10835002" imgH="8113368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8416" y="0"/>
                        <a:ext cx="9180000" cy="68769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2157A267-4923-4C7D-BA7F-9BEF2B33EB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3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9864"/>
    </mc:Choice>
    <mc:Fallback xmlns="">
      <p:transition spd="slow" advTm="498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>
            <a:extLst>
              <a:ext uri="{FF2B5EF4-FFF2-40B4-BE49-F238E27FC236}">
                <a16:creationId xmlns:a16="http://schemas.microsoft.com/office/drawing/2014/main" id="{F603719A-B51B-457D-991D-CEF817117653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55479282"/>
              </p:ext>
            </p:extLst>
          </p:nvPr>
        </p:nvGraphicFramePr>
        <p:xfrm>
          <a:off x="-17584" y="0"/>
          <a:ext cx="9180000" cy="6876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99" name="CorelDRAW" r:id="rId5" imgW="10835002" imgH="8113368" progId="CorelDraw.Graphic.21">
                  <p:embed/>
                </p:oleObj>
              </mc:Choice>
              <mc:Fallback>
                <p:oleObj name="CorelDRAW" r:id="rId5" imgW="10835002" imgH="8113368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7584" y="0"/>
                        <a:ext cx="9180000" cy="68769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848CB294-78E3-49B9-9107-0AFB91F2E10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56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8751"/>
    </mc:Choice>
    <mc:Fallback xmlns="">
      <p:transition spd="slow" advTm="6875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2A710D2C-0EDA-4C68-9412-EB84ADDC467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13002697"/>
              </p:ext>
            </p:extLst>
          </p:nvPr>
        </p:nvGraphicFramePr>
        <p:xfrm>
          <a:off x="-17584" y="0"/>
          <a:ext cx="9180000" cy="6876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24" name="CorelDRAW" r:id="rId5" imgW="10835002" imgH="8113368" progId="CorelDraw.Graphic.21">
                  <p:embed/>
                </p:oleObj>
              </mc:Choice>
              <mc:Fallback>
                <p:oleObj name="CorelDRAW" r:id="rId5" imgW="10835002" imgH="8113368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7584" y="0"/>
                        <a:ext cx="9180000" cy="68769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3E9502A-6994-48F1-A252-86A32F1E327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9153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0789"/>
    </mc:Choice>
    <mc:Fallback xmlns="">
      <p:transition spd="slow" advTm="707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834F034A-AAF6-4697-829C-772AA07E2F5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95536691"/>
              </p:ext>
            </p:extLst>
          </p:nvPr>
        </p:nvGraphicFramePr>
        <p:xfrm>
          <a:off x="-14509" y="-9468"/>
          <a:ext cx="9180000" cy="6876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2" name="CorelDRAW" r:id="rId5" imgW="10835002" imgH="8113368" progId="CorelDraw.Graphic.21">
                  <p:embed/>
                </p:oleObj>
              </mc:Choice>
              <mc:Fallback>
                <p:oleObj name="CorelDRAW" r:id="rId5" imgW="10835002" imgH="8113368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4509" y="-9468"/>
                        <a:ext cx="9180000" cy="68769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251822EC-960D-4991-B91B-CD2F226193E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819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373"/>
    </mc:Choice>
    <mc:Fallback xmlns="">
      <p:transition spd="slow" advTm="383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>
            <a:extLst>
              <a:ext uri="{FF2B5EF4-FFF2-40B4-BE49-F238E27FC236}">
                <a16:creationId xmlns:a16="http://schemas.microsoft.com/office/drawing/2014/main" id="{84EDCFA0-D721-435C-B91F-9ADBFA5ACAF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750988048"/>
              </p:ext>
            </p:extLst>
          </p:nvPr>
        </p:nvGraphicFramePr>
        <p:xfrm>
          <a:off x="-17584" y="0"/>
          <a:ext cx="9180000" cy="68769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8" name="CorelDRAW" r:id="rId5" imgW="10835002" imgH="8113368" progId="CorelDraw.Graphic.21">
                  <p:embed/>
                </p:oleObj>
              </mc:Choice>
              <mc:Fallback>
                <p:oleObj name="CorelDRAW" r:id="rId5" imgW="10835002" imgH="8113368" progId="CorelDraw.Graphic.2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-17584" y="0"/>
                        <a:ext cx="9180000" cy="687693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514C50B-A939-499F-8B10-B589630AFE9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40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871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5326"/>
    </mc:Choice>
    <mc:Fallback xmlns="">
      <p:transition spd="slow" advTm="253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1304</TotalTime>
  <Words>0</Words>
  <Application>Microsoft Office PowerPoint</Application>
  <PresentationFormat>On-screen Show (4:3)</PresentationFormat>
  <Paragraphs>0</Paragraphs>
  <Slides>22</Slides>
  <Notes>0</Notes>
  <HiddenSlides>0</HiddenSlides>
  <MMClips>22</MMClips>
  <ScaleCrop>false</ScaleCrop>
  <HeadingPairs>
    <vt:vector size="8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Tema di Office</vt:lpstr>
      <vt:lpstr>CorelDRAW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Elenù</dc:creator>
  <cp:lastModifiedBy>Camelia Chivaran</cp:lastModifiedBy>
  <cp:revision>103</cp:revision>
  <dcterms:created xsi:type="dcterms:W3CDTF">2015-02-05T14:07:34Z</dcterms:created>
  <dcterms:modified xsi:type="dcterms:W3CDTF">2020-09-11T17:58:03Z</dcterms:modified>
</cp:coreProperties>
</file>